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26"/>
    <p:restoredTop sz="94646"/>
  </p:normalViewPr>
  <p:slideViewPr>
    <p:cSldViewPr snapToGrid="0" snapToObjects="1">
      <p:cViewPr varScale="1">
        <p:scale>
          <a:sx n="45" d="100"/>
          <a:sy n="45" d="100"/>
        </p:scale>
        <p:origin x="43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34309-3D4A-E745-87F7-5A01ADD819F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186A0-899C-3A44-BD15-9BCBC0149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08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186A0-899C-3A44-BD15-9BCBC0149D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A952-57DE-814F-BDD1-5A1354E9597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4329-192E-8F4F-AEFE-4116F48C5EA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A952-57DE-814F-BDD1-5A1354E9597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4329-192E-8F4F-AEFE-4116F48C5E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A952-57DE-814F-BDD1-5A1354E9597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4329-192E-8F4F-AEFE-4116F48C5E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A952-57DE-814F-BDD1-5A1354E9597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4329-192E-8F4F-AEFE-4116F48C5E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A952-57DE-814F-BDD1-5A1354E9597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4329-192E-8F4F-AEFE-4116F48C5EA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A952-57DE-814F-BDD1-5A1354E9597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4329-192E-8F4F-AEFE-4116F48C5E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A952-57DE-814F-BDD1-5A1354E9597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4329-192E-8F4F-AEFE-4116F48C5E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A952-57DE-814F-BDD1-5A1354E9597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4329-192E-8F4F-AEFE-4116F48C5E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A952-57DE-814F-BDD1-5A1354E9597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4329-192E-8F4F-AEFE-4116F48C5E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D41A952-57DE-814F-BDD1-5A1354E9597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884329-192E-8F4F-AEFE-4116F48C5E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A952-57DE-814F-BDD1-5A1354E9597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4329-192E-8F4F-AEFE-4116F48C5E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D41A952-57DE-814F-BDD1-5A1354E9597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F884329-192E-8F4F-AEFE-4116F48C5EA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3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Update on </a:t>
            </a:r>
            <a:r>
              <a:rPr lang="en-US" sz="4000" i="1" dirty="0" smtClean="0"/>
              <a:t>Moving </a:t>
            </a:r>
            <a:r>
              <a:rPr lang="en-US" sz="4000" i="1" dirty="0"/>
              <a:t>to Action: Understanding and Improving Rural Community </a:t>
            </a:r>
            <a:r>
              <a:rPr lang="en-US" sz="4000" i="1" dirty="0" smtClean="0"/>
              <a:t>Assessment </a:t>
            </a:r>
            <a:r>
              <a:rPr lang="en-US" sz="4000" i="1" dirty="0"/>
              <a:t>Programs in Three States</a:t>
            </a:r>
            <a:r>
              <a:rPr lang="en-US" sz="40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Lorie Higgins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617" y="5598620"/>
            <a:ext cx="2956984" cy="74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35410" y="283635"/>
            <a:ext cx="10058400" cy="1450757"/>
          </a:xfrm>
        </p:spPr>
        <p:txBody>
          <a:bodyPr/>
          <a:lstStyle/>
          <a:p>
            <a:r>
              <a:rPr lang="en-US" dirty="0" smtClean="0"/>
              <a:t>Updates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8666" y="5615189"/>
            <a:ext cx="2664292" cy="6677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0614" y="2163651"/>
            <a:ext cx="49023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Overview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Activities to date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Process Innovations and Findings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Questions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470" y="152400"/>
            <a:ext cx="2632537" cy="61305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29405" y="2464185"/>
            <a:ext cx="2592065" cy="18178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7137" y="260437"/>
            <a:ext cx="32766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00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97280" y="1846052"/>
            <a:ext cx="4937760" cy="411448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dirty="0" smtClean="0"/>
              <a:t> Three year project;  $500,000 (USDA NIFA)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dirty="0" smtClean="0"/>
              <a:t> Focus: Understand, evaluate and improve assessment process in Idaho, Wyoming and Montana</a:t>
            </a:r>
          </a:p>
          <a:p>
            <a:pPr lvl="1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/>
              <a:t>Evaluate past assessments; conduct and evaluate redesigned assessments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dirty="0" smtClean="0"/>
              <a:t> Design team approach: Delivery organization leaders and land grant Extension faculty and staff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217920" y="1728854"/>
            <a:ext cx="4937760" cy="534691"/>
          </a:xfrm>
        </p:spPr>
        <p:txBody>
          <a:bodyPr/>
          <a:lstStyle/>
          <a:p>
            <a:r>
              <a:rPr lang="en-US" b="1" u="sng" dirty="0" smtClean="0"/>
              <a:t>Deliverables</a:t>
            </a:r>
            <a:endParaRPr lang="en-US" b="1" u="sng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4"/>
          </p:nvPr>
        </p:nvSpPr>
        <p:spPr>
          <a:xfrm>
            <a:off x="6217920" y="2263545"/>
            <a:ext cx="4937760" cy="3696989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 Community assessments, evaluation, technical assistance (working in 20 – 25 communities in each state)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Resource database and project website for communities and delivery organizations</a:t>
            </a:r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Mini-grants to participating communities</a:t>
            </a:r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Community capacity building and technical assistance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640" y="5641744"/>
            <a:ext cx="2543810" cy="63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 Contract finalized with USDA (September 2017) 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Ripple Effects Mapping in </a:t>
            </a:r>
            <a:r>
              <a:rPr lang="en-US" dirty="0" err="1" smtClean="0"/>
              <a:t>Glenns</a:t>
            </a:r>
            <a:r>
              <a:rPr lang="en-US" dirty="0" smtClean="0"/>
              <a:t> Ferry, Fairfield, American Falls (May 2017)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Design Team meeting in Boise (August </a:t>
            </a:r>
            <a:r>
              <a:rPr lang="en-US" dirty="0"/>
              <a:t>4 – 6, </a:t>
            </a:r>
            <a:r>
              <a:rPr lang="en-US" dirty="0" smtClean="0"/>
              <a:t>2017)  - Ripple Map with visiting team regulars</a:t>
            </a:r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Ripple Effects Mapping in Lockwood, Laurel &amp; Ronan Montana (November 2017)</a:t>
            </a:r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Community Brochure completed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28068" y="5196242"/>
            <a:ext cx="561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January is bod-a-boom month!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95651" y="1845734"/>
            <a:ext cx="42809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Draft work plans for each state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 Standardized survey draft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 Resource Database drafted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 Website planning underway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 Draft mini-grant application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 Review application revision begun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101" y="5693754"/>
            <a:ext cx="238150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26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Innovations and </a:t>
            </a:r>
            <a:br>
              <a:rPr lang="en-US" dirty="0" smtClean="0"/>
            </a:br>
            <a:r>
              <a:rPr lang="en-US" dirty="0" smtClean="0"/>
              <a:t>Preliminary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 Phased approach to increase effectiveness, assess readiness &amp; value agency/org staff time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US" dirty="0" smtClean="0"/>
              <a:t>Survey, community profile &amp; listening sessions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US" dirty="0" smtClean="0"/>
              <a:t>Focus area teams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US" dirty="0" smtClean="0"/>
              <a:t>Capacity building and Implementation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 Post-survey and survey standardization to assess change over time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Increased community engagement</a:t>
            </a:r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Resource database to ease report-writing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 Tangible impacts are observed starting at about two years out</a:t>
            </a:r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Having a local economic development professional involved from the outset leads to greater success</a:t>
            </a:r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Communities that report a change in social trust, increased communication, collaboration tend to have the most success</a:t>
            </a:r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Reports are good resources for inexperienced planning and community economic development staff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284" y="5579110"/>
            <a:ext cx="2313950" cy="57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81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Ripple Effects Mapping </a:t>
            </a:r>
            <a:br>
              <a:rPr lang="en-US" dirty="0" smtClean="0"/>
            </a:br>
            <a:r>
              <a:rPr lang="en-US" dirty="0" smtClean="0"/>
              <a:t>American Falls (2008)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5" y="2108199"/>
            <a:ext cx="12090892" cy="3056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684" y="5535506"/>
            <a:ext cx="2719311" cy="68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21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804"/>
            <a:ext cx="12192000" cy="493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Ronan (2016)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24" y="1913465"/>
            <a:ext cx="11081311" cy="4144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617" y="5518540"/>
            <a:ext cx="2855383" cy="71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0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514" y="879938"/>
            <a:ext cx="6238166" cy="4741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683" y="5621865"/>
            <a:ext cx="2618317" cy="65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1556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172</TotalTime>
  <Words>340</Words>
  <Application>Microsoft Office PowerPoint</Application>
  <PresentationFormat>Widescreen</PresentationFormat>
  <Paragraphs>46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Retrospect</vt:lpstr>
      <vt:lpstr>Update on Moving to Action: Understanding and Improving Rural Community Assessment Programs in Three States </vt:lpstr>
      <vt:lpstr>Updates</vt:lpstr>
      <vt:lpstr>Overview</vt:lpstr>
      <vt:lpstr>Progress </vt:lpstr>
      <vt:lpstr>Process Innovations and  Preliminary Findings</vt:lpstr>
      <vt:lpstr>Ripple Effects Mapping  American Falls (2008)</vt:lpstr>
      <vt:lpstr>PowerPoint Presentation</vt:lpstr>
      <vt:lpstr>Ronan (2016)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Moving to Action: Understanding and Improving Rural Community Assessment Programs in Three States</dc:title>
  <dc:creator>Higgins, Lorie (higgins@uidaho.edu)</dc:creator>
  <cp:lastModifiedBy>Vickie Winkel</cp:lastModifiedBy>
  <cp:revision>15</cp:revision>
  <dcterms:created xsi:type="dcterms:W3CDTF">2017-12-12T20:42:20Z</dcterms:created>
  <dcterms:modified xsi:type="dcterms:W3CDTF">2017-12-14T17:14:24Z</dcterms:modified>
</cp:coreProperties>
</file>